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00B0F0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790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主要介绍了《哪吒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》这部电影的票房、制作背景以及电影对传统文化的创新表达。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6229" y="1052736"/>
            <a:ext cx="10677955" cy="1580725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indent="612140" algn="ctr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and more Chinese like going to the movies during the Spring Festival. During the 2025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big hit in Chinese cinemas. By February 3rd, its box office had got over 4 billion yuan. It became a famous film all over the world.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so many people wanted to watch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cinemas even opened 1,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000-seat halls. Tickets sold out quickly both online and at the ticket offices.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things about the film became popular. Products with characters like Shen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Gongbao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Shiji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Niangniang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sold out quickly. Limited-edition blind boxes were sold out in a few hours. This showed how much fans loved the film.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from old Chinese stories.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these stories in a new way.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Bing were enemies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they are friends. The film’s main idea makes young people think about their own lives.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film has many great special effects. It shows that Chinese cartoons can be as good as the best in the world.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young people love Chinese old culture and new ideas.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cinemas do to let more people watch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reduced ticket prices.	B. They opened larger halls.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They increased online ticket sales.	D. They sell products with characters.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6750" y="1712840"/>
            <a:ext cx="38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25692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“Because so many people wanted to watch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cinemas even opened 1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000-seat halls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可知，影院为了满足观众的需求，开放了更大的影厅。故选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007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does the writer probably agree 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only famous in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Chinese stories in an old way.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young people love Chinese culture.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89115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Chinese cartoons can’t be as good as the best in the world.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934" y="13426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97893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also helps young people love Chinese old culture and new ideas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可知，作者可能会同意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《哪吒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》帮助年轻人热爱中国文化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8082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5473700" algn="l"/>
                <a:tab pos="8910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newspaper can you read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Science.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891032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Medicine.	D. Culture.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0774" y="1536210"/>
            <a:ext cx="3910265" cy="5034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7934" y="159070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推理判断题。通读全文可知，本文主要介绍了《哪吒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》这部电影的票房、制作背景以及电影对传统文化的创新表达，属于文化范畴。故选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2032</Words>
  <Application>WPS 演示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455</cp:revision>
  <dcterms:created xsi:type="dcterms:W3CDTF">2020-11-06T05:24:00Z</dcterms:created>
  <dcterms:modified xsi:type="dcterms:W3CDTF">2025-09-17T01:59:48Z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